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8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475-A85C-054B-97AA-22CEC5CA5975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F4BB-09F7-684C-8D3D-24A768AB1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07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475-A85C-054B-97AA-22CEC5CA5975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F4BB-09F7-684C-8D3D-24A768AB1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475-A85C-054B-97AA-22CEC5CA5975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F4BB-09F7-684C-8D3D-24A768AB1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4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475-A85C-054B-97AA-22CEC5CA5975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F4BB-09F7-684C-8D3D-24A768AB1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0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475-A85C-054B-97AA-22CEC5CA5975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F4BB-09F7-684C-8D3D-24A768AB1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3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475-A85C-054B-97AA-22CEC5CA5975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F4BB-09F7-684C-8D3D-24A768AB1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0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475-A85C-054B-97AA-22CEC5CA5975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F4BB-09F7-684C-8D3D-24A768AB1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33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475-A85C-054B-97AA-22CEC5CA5975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F4BB-09F7-684C-8D3D-24A768AB1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04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475-A85C-054B-97AA-22CEC5CA5975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F4BB-09F7-684C-8D3D-24A768AB1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1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475-A85C-054B-97AA-22CEC5CA5975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F4BB-09F7-684C-8D3D-24A768AB1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0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C6475-A85C-054B-97AA-22CEC5CA5975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F4BB-09F7-684C-8D3D-24A768AB1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1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C6475-A85C-054B-97AA-22CEC5CA5975}" type="datetimeFigureOut">
              <a:rPr lang="en-US" smtClean="0"/>
              <a:t>11/19/14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8F4BB-09F7-684C-8D3D-24A768AB1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4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1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863" y="2046257"/>
            <a:ext cx="7342275" cy="4130029"/>
          </a:xfrm>
          <a:prstGeom prst="rect">
            <a:avLst/>
          </a:prstGeom>
          <a:effectLst>
            <a:glow rad="101600">
              <a:schemeClr val="bg2">
                <a:alpha val="31000"/>
              </a:schemeClr>
            </a:glow>
            <a:reflection stA="11000" endPos="4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8000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1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864" y="2046257"/>
            <a:ext cx="7342273" cy="4130029"/>
          </a:xfrm>
          <a:prstGeom prst="rect">
            <a:avLst/>
          </a:prstGeom>
          <a:effectLst>
            <a:glow rad="101600">
              <a:schemeClr val="bg2">
                <a:alpha val="31000"/>
              </a:schemeClr>
            </a:glow>
            <a:reflection stA="11000" endPos="4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071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1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864" y="2046257"/>
            <a:ext cx="7342273" cy="4130029"/>
          </a:xfrm>
          <a:prstGeom prst="rect">
            <a:avLst/>
          </a:prstGeom>
          <a:effectLst>
            <a:glow rad="101600">
              <a:schemeClr val="bg2">
                <a:alpha val="31000"/>
              </a:schemeClr>
            </a:glow>
            <a:reflection stA="11000" endPos="4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28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1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864" y="2046257"/>
            <a:ext cx="7342273" cy="4130029"/>
          </a:xfrm>
          <a:prstGeom prst="rect">
            <a:avLst/>
          </a:prstGeom>
          <a:effectLst>
            <a:glow rad="101600">
              <a:schemeClr val="bg2">
                <a:alpha val="31000"/>
              </a:schemeClr>
            </a:glow>
            <a:reflection stA="11000" endPos="4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1259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1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864" y="2046257"/>
            <a:ext cx="7342273" cy="4130029"/>
          </a:xfrm>
          <a:prstGeom prst="rect">
            <a:avLst/>
          </a:prstGeom>
          <a:effectLst>
            <a:glow rad="101600">
              <a:schemeClr val="bg2">
                <a:alpha val="31000"/>
              </a:schemeClr>
            </a:glow>
            <a:reflection stA="11000" endPos="4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863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1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864" y="2046257"/>
            <a:ext cx="7342273" cy="4130029"/>
          </a:xfrm>
          <a:prstGeom prst="rect">
            <a:avLst/>
          </a:prstGeom>
          <a:effectLst>
            <a:glow rad="101600">
              <a:schemeClr val="bg2">
                <a:alpha val="31000"/>
              </a:schemeClr>
            </a:glow>
            <a:reflection stA="11000" endPos="4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8866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1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864" y="2046257"/>
            <a:ext cx="7342273" cy="4130029"/>
          </a:xfrm>
          <a:prstGeom prst="rect">
            <a:avLst/>
          </a:prstGeom>
          <a:effectLst>
            <a:glow rad="101600">
              <a:schemeClr val="bg2">
                <a:alpha val="31000"/>
              </a:schemeClr>
            </a:glow>
            <a:reflection stA="11000" endPos="4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1595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1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864" y="2046257"/>
            <a:ext cx="7342273" cy="4130029"/>
          </a:xfrm>
          <a:prstGeom prst="rect">
            <a:avLst/>
          </a:prstGeom>
          <a:effectLst>
            <a:glow rad="101600">
              <a:schemeClr val="bg2">
                <a:alpha val="31000"/>
              </a:schemeClr>
            </a:glow>
            <a:reflection stA="11000" endPos="4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3890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1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864" y="2046257"/>
            <a:ext cx="7342273" cy="4130028"/>
          </a:xfrm>
          <a:prstGeom prst="rect">
            <a:avLst/>
          </a:prstGeom>
          <a:effectLst>
            <a:glow rad="101600">
              <a:schemeClr val="bg2">
                <a:alpha val="31000"/>
              </a:schemeClr>
            </a:glow>
            <a:reflection stA="11000" endPos="4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21290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1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864" y="2046257"/>
            <a:ext cx="7342272" cy="4130028"/>
          </a:xfrm>
          <a:prstGeom prst="rect">
            <a:avLst/>
          </a:prstGeom>
          <a:effectLst>
            <a:glow rad="101600">
              <a:schemeClr val="bg2">
                <a:alpha val="31000"/>
              </a:schemeClr>
            </a:glow>
            <a:reflection stA="11000" endPos="4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4921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1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864" y="2046257"/>
            <a:ext cx="7342272" cy="4130028"/>
          </a:xfrm>
          <a:prstGeom prst="rect">
            <a:avLst/>
          </a:prstGeom>
          <a:effectLst>
            <a:glow rad="101600">
              <a:schemeClr val="bg2">
                <a:alpha val="31000"/>
              </a:schemeClr>
            </a:glow>
            <a:reflection stA="11000" endPos="4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288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1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864" y="2046257"/>
            <a:ext cx="7342273" cy="4130029"/>
          </a:xfrm>
          <a:prstGeom prst="rect">
            <a:avLst/>
          </a:prstGeom>
          <a:effectLst>
            <a:glow rad="101600">
              <a:schemeClr val="bg2">
                <a:alpha val="31000"/>
              </a:schemeClr>
            </a:glow>
            <a:reflection stA="11000" endPos="4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97307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1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864" y="2046257"/>
            <a:ext cx="7342272" cy="4130028"/>
          </a:xfrm>
          <a:prstGeom prst="rect">
            <a:avLst/>
          </a:prstGeom>
          <a:effectLst>
            <a:glow rad="101600">
              <a:schemeClr val="bg2">
                <a:alpha val="31000"/>
              </a:schemeClr>
            </a:glow>
            <a:reflection stA="11000" endPos="4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2637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1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864" y="2046257"/>
            <a:ext cx="7342272" cy="4130028"/>
          </a:xfrm>
          <a:prstGeom prst="rect">
            <a:avLst/>
          </a:prstGeom>
          <a:effectLst>
            <a:glow rad="101600">
              <a:schemeClr val="bg2">
                <a:alpha val="31000"/>
              </a:schemeClr>
            </a:glow>
            <a:reflection stA="11000" endPos="4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4867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1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864" y="2046257"/>
            <a:ext cx="7342273" cy="4130029"/>
          </a:xfrm>
          <a:prstGeom prst="rect">
            <a:avLst/>
          </a:prstGeom>
          <a:effectLst>
            <a:glow rad="101600">
              <a:schemeClr val="bg2">
                <a:alpha val="31000"/>
              </a:schemeClr>
            </a:glow>
            <a:reflection stA="11000" endPos="4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656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1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862" y="2046257"/>
            <a:ext cx="7342277" cy="4130030"/>
          </a:xfrm>
          <a:prstGeom prst="rect">
            <a:avLst/>
          </a:prstGeom>
          <a:effectLst>
            <a:glow rad="101600">
              <a:schemeClr val="bg2">
                <a:alpha val="31000"/>
              </a:schemeClr>
            </a:glow>
            <a:reflection stA="11000" endPos="4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2037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1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863" y="2046257"/>
            <a:ext cx="7342275" cy="4130030"/>
          </a:xfrm>
          <a:prstGeom prst="rect">
            <a:avLst/>
          </a:prstGeom>
          <a:effectLst>
            <a:glow rad="101600">
              <a:schemeClr val="bg2">
                <a:alpha val="31000"/>
              </a:schemeClr>
            </a:glow>
            <a:reflection stA="11000" endPos="4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284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1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863" y="2046257"/>
            <a:ext cx="7342275" cy="4130029"/>
          </a:xfrm>
          <a:prstGeom prst="rect">
            <a:avLst/>
          </a:prstGeom>
          <a:effectLst>
            <a:glow rad="101600">
              <a:schemeClr val="bg2">
                <a:alpha val="31000"/>
              </a:schemeClr>
            </a:glow>
            <a:reflection stA="11000" endPos="4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844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1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864" y="2046257"/>
            <a:ext cx="7342273" cy="4130029"/>
          </a:xfrm>
          <a:prstGeom prst="rect">
            <a:avLst/>
          </a:prstGeom>
          <a:effectLst>
            <a:glow rad="101600">
              <a:schemeClr val="bg2">
                <a:alpha val="31000"/>
              </a:schemeClr>
            </a:glow>
            <a:reflection stA="11000" endPos="4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014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1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864" y="2046257"/>
            <a:ext cx="7342273" cy="4130029"/>
          </a:xfrm>
          <a:prstGeom prst="rect">
            <a:avLst/>
          </a:prstGeom>
          <a:effectLst>
            <a:glow rad="101600">
              <a:schemeClr val="bg2">
                <a:alpha val="31000"/>
              </a:schemeClr>
            </a:glow>
            <a:reflection stA="11000" endPos="4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474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1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864" y="2046257"/>
            <a:ext cx="7342273" cy="4130029"/>
          </a:xfrm>
          <a:prstGeom prst="rect">
            <a:avLst/>
          </a:prstGeom>
          <a:effectLst>
            <a:glow rad="101600">
              <a:schemeClr val="bg2">
                <a:alpha val="31000"/>
              </a:schemeClr>
            </a:glow>
            <a:reflection stA="11000" endPos="4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748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g Picture PROOF iPad Screens-06.pn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 crackSpacing="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13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864" y="2046257"/>
            <a:ext cx="7342273" cy="4130029"/>
          </a:xfrm>
          <a:prstGeom prst="rect">
            <a:avLst/>
          </a:prstGeom>
          <a:effectLst>
            <a:glow rad="101600">
              <a:schemeClr val="bg2">
                <a:alpha val="31000"/>
              </a:schemeClr>
            </a:glow>
            <a:reflection stA="11000" endPos="41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0640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0</Words>
  <Application>Microsoft Macintosh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Big Shoulders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depatrtment </dc:creator>
  <cp:lastModifiedBy>graphic depatrtment </cp:lastModifiedBy>
  <cp:revision>9</cp:revision>
  <dcterms:created xsi:type="dcterms:W3CDTF">2014-11-12T17:31:28Z</dcterms:created>
  <dcterms:modified xsi:type="dcterms:W3CDTF">2014-11-19T19:13:37Z</dcterms:modified>
</cp:coreProperties>
</file>